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6" r:id="rId4"/>
    <p:sldId id="298" r:id="rId5"/>
    <p:sldId id="299" r:id="rId6"/>
    <p:sldId id="300" r:id="rId7"/>
    <p:sldId id="301" r:id="rId8"/>
    <p:sldId id="302" r:id="rId9"/>
    <p:sldId id="293" r:id="rId10"/>
    <p:sldId id="275" r:id="rId11"/>
    <p:sldId id="295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9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1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1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7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64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8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9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83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0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7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6030158"/>
            <a:ext cx="3323639" cy="6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2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5E8F8-CDBF-44FD-8885-BAB2E454475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501BCD-5D08-4408-ABAF-37C120822242}" type="slidenum">
              <a:rPr lang="en-GB" smtClean="0"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26" y="6451224"/>
            <a:ext cx="2789237" cy="330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6030158"/>
            <a:ext cx="3323639" cy="6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5400" kern="1200">
          <a:solidFill>
            <a:schemeClr val="accent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63" y="5798521"/>
            <a:ext cx="8399616" cy="995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6" y="257577"/>
            <a:ext cx="4736705" cy="1313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55" y="1725896"/>
            <a:ext cx="5489511" cy="39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8" y="417543"/>
            <a:ext cx="4274070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36" y="2700081"/>
            <a:ext cx="5815019" cy="38766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0F9AD-B874-4D55-BC92-FBCCA509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65" y="3640887"/>
            <a:ext cx="2782956" cy="2087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F96850-50B5-4A8D-9C02-C7772671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282" y="234744"/>
            <a:ext cx="5085239" cy="28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566" t="24553" r="29028" b="20883"/>
          <a:stretch/>
        </p:blipFill>
        <p:spPr>
          <a:xfrm rot="21037542">
            <a:off x="174172" y="1306285"/>
            <a:ext cx="6037943" cy="3991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08" t="22173" r="26574" b="21081"/>
          <a:stretch/>
        </p:blipFill>
        <p:spPr>
          <a:xfrm rot="20663894">
            <a:off x="7214262" y="571115"/>
            <a:ext cx="4659086" cy="3007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538" t="17411" r="41298" b="35366"/>
          <a:stretch/>
        </p:blipFill>
        <p:spPr>
          <a:xfrm rot="595309">
            <a:off x="5341258" y="3559440"/>
            <a:ext cx="5355771" cy="3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62" y="217715"/>
            <a:ext cx="1993295" cy="725714"/>
          </a:xfrm>
        </p:spPr>
        <p:txBody>
          <a:bodyPr/>
          <a:lstStyle/>
          <a:p>
            <a:r>
              <a:rPr lang="en-GB" dirty="0"/>
              <a:t>Sports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462" t="20982" r="27466" b="24455"/>
          <a:stretch/>
        </p:blipFill>
        <p:spPr>
          <a:xfrm rot="499513">
            <a:off x="6772369" y="544642"/>
            <a:ext cx="4745806" cy="3160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163" t="30705" r="28359" b="28621"/>
          <a:stretch/>
        </p:blipFill>
        <p:spPr>
          <a:xfrm rot="443906">
            <a:off x="4079400" y="3542931"/>
            <a:ext cx="4746172" cy="2975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255" t="13839" r="31259" b="40923"/>
          <a:stretch/>
        </p:blipFill>
        <p:spPr>
          <a:xfrm rot="20532567">
            <a:off x="2771988" y="796005"/>
            <a:ext cx="4020936" cy="2657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065" t="22966" r="22669" b="26835"/>
          <a:stretch/>
        </p:blipFill>
        <p:spPr>
          <a:xfrm rot="993991">
            <a:off x="465732" y="1362558"/>
            <a:ext cx="3120910" cy="25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b="1" dirty="0">
                <a:latin typeface="Arial Rounded MT Bold" panose="020F0704030504030204" pitchFamily="34" charset="0"/>
              </a:rPr>
              <a:t>College Staff</a:t>
            </a:r>
            <a:endParaRPr lang="en-GB" alt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3335" y="2277414"/>
            <a:ext cx="10109916" cy="26680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 Bilsborough	/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Wilson		 </a:t>
            </a:r>
            <a:r>
              <a:rPr lang="en-US" alt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Arrowsmith (Green)</a:t>
            </a:r>
          </a:p>
          <a:p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Houston/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Shannon		      </a:t>
            </a:r>
            <a:r>
              <a:rPr lang="en-US" alt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Plessington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(Red)</a:t>
            </a:r>
          </a:p>
          <a:p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Jose/Miss Whitaker			      </a:t>
            </a:r>
            <a:r>
              <a:rPr lang="en-US" alt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Rigby (Blue)</a:t>
            </a:r>
          </a:p>
          <a:p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Walsh/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Lingard				</a:t>
            </a:r>
            <a:r>
              <a:rPr lang="en-US" alt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Southworth (Yellow</a:t>
            </a:r>
            <a:r>
              <a:rPr lang="en-US" altLang="en-US" sz="28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9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9" y="25515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Information about St. Bede’s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0C404-8089-4909-987B-E2068858150F}"/>
              </a:ext>
            </a:extLst>
          </p:cNvPr>
          <p:cNvSpPr txBox="1"/>
          <p:nvPr/>
        </p:nvSpPr>
        <p:spPr>
          <a:xfrm>
            <a:off x="817606" y="1944948"/>
            <a:ext cx="390939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You should aim to be in school before 8.15am when the first bell goes!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22649-3D8E-4914-9A25-F9943B294446}"/>
              </a:ext>
            </a:extLst>
          </p:cNvPr>
          <p:cNvSpPr txBox="1"/>
          <p:nvPr/>
        </p:nvSpPr>
        <p:spPr>
          <a:xfrm>
            <a:off x="4141304" y="3514274"/>
            <a:ext cx="390939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Each lesson is an hour and you have 5 lessons per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F23FF-A562-42DF-A27C-8E365E9D121A}"/>
              </a:ext>
            </a:extLst>
          </p:cNvPr>
          <p:cNvSpPr txBox="1"/>
          <p:nvPr/>
        </p:nvSpPr>
        <p:spPr>
          <a:xfrm>
            <a:off x="7465004" y="2150572"/>
            <a:ext cx="155907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Lunch app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3C47C-F7F2-4BAC-B596-91CAC540EBEF}"/>
              </a:ext>
            </a:extLst>
          </p:cNvPr>
          <p:cNvSpPr txBox="1"/>
          <p:nvPr/>
        </p:nvSpPr>
        <p:spPr>
          <a:xfrm>
            <a:off x="8399147" y="4932336"/>
            <a:ext cx="170897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SMHW App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97EC7-1FAC-4940-A0C2-3E7438D8CD0E}"/>
              </a:ext>
            </a:extLst>
          </p:cNvPr>
          <p:cNvSpPr txBox="1"/>
          <p:nvPr/>
        </p:nvSpPr>
        <p:spPr>
          <a:xfrm>
            <a:off x="1481848" y="4927966"/>
            <a:ext cx="25809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After school clubs</a:t>
            </a:r>
          </a:p>
        </p:txBody>
      </p:sp>
    </p:spTree>
    <p:extLst>
      <p:ext uri="{BB962C8B-B14F-4D97-AF65-F5344CB8AC3E}">
        <p14:creationId xmlns:p14="http://schemas.microsoft.com/office/powerpoint/2010/main" val="15209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D5CE-9C5C-454E-9C6B-D027B6B2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841014" cy="1320800"/>
          </a:xfrm>
        </p:spPr>
        <p:txBody>
          <a:bodyPr/>
          <a:lstStyle/>
          <a:p>
            <a:r>
              <a:rPr lang="en-GB" dirty="0"/>
              <a:t>SMHW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32E82-F7F4-420C-89F6-3523A42F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0" y="108123"/>
            <a:ext cx="2603105" cy="5784677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030D003-6215-4985-932A-9A9F1F499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81" y="108122"/>
            <a:ext cx="2603105" cy="57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80EA-FA40-402B-ABB4-27E4FA8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005905" cy="1320800"/>
          </a:xfrm>
        </p:spPr>
        <p:txBody>
          <a:bodyPr/>
          <a:lstStyle/>
          <a:p>
            <a:r>
              <a:rPr lang="en-GB" dirty="0"/>
              <a:t>SCOPAY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38A055F-8ECB-4651-B2E9-D6BA7D321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/>
          <a:stretch/>
        </p:blipFill>
        <p:spPr bwMode="auto">
          <a:xfrm>
            <a:off x="3773462" y="172387"/>
            <a:ext cx="3086100" cy="651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4C4A1663-AB85-4370-B50E-D45AC551C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" b="59563"/>
          <a:stretch/>
        </p:blipFill>
        <p:spPr bwMode="auto">
          <a:xfrm>
            <a:off x="7326130" y="609600"/>
            <a:ext cx="3086100" cy="26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A22071-C680-4C09-AD65-EEF720BD2624}"/>
              </a:ext>
            </a:extLst>
          </p:cNvPr>
          <p:cNvSpPr/>
          <p:nvPr/>
        </p:nvSpPr>
        <p:spPr>
          <a:xfrm>
            <a:off x="7326130" y="1633928"/>
            <a:ext cx="1143313" cy="296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8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F6C4-9261-4189-93AF-AD1C8541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Mobile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50B2AC59-6FC1-46DF-935B-6D4F6CD8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464" y="609600"/>
            <a:ext cx="2428407" cy="53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FD8C3207-2772-4667-AB54-D0914694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54" y="609600"/>
            <a:ext cx="2634147" cy="585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0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9B58-8E33-48C2-95FB-13D3FF22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Mobile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D9175DCE-AD89-4D68-8ED5-D987567E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03" y="412229"/>
            <a:ext cx="2715093" cy="603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75175C31-6D32-4D08-B28E-69A9AE4A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72" y="412229"/>
            <a:ext cx="2715093" cy="603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0DE6-0E04-4AAF-8997-D03A780B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Mobile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2AE9BF13-EBB0-4194-A1D8-9E8A5F6A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6" y="489678"/>
            <a:ext cx="281178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F969208C-950F-4921-BCC8-BB4763AC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13" y="609599"/>
            <a:ext cx="2861997" cy="63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80" y="201342"/>
            <a:ext cx="8596668" cy="1320800"/>
          </a:xfrm>
        </p:spPr>
        <p:txBody>
          <a:bodyPr/>
          <a:lstStyle/>
          <a:p>
            <a:r>
              <a:rPr lang="en-GB" dirty="0"/>
              <a:t>Mobile phones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492" y="1154152"/>
            <a:ext cx="96123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may bring a mobile phone if: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It is switched off from the moment you enter St. Bede’s gate, until the moment you leave.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You keep it in your pocket or your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It is your responsibility!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If you urgently need to contact home during the school day,  you see your pastoral manager or Head of College.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If you use it in school it will be taken from you until your parent can come and collect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571" y="861742"/>
            <a:ext cx="2554732" cy="1914021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10050966" y="1696639"/>
            <a:ext cx="2141034" cy="215824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0563C1"/>
      </a:accent2>
      <a:accent3>
        <a:srgbClr val="A5A5A5"/>
      </a:accent3>
      <a:accent4>
        <a:srgbClr val="FFC000"/>
      </a:accent4>
      <a:accent5>
        <a:srgbClr val="4472C4"/>
      </a:accent5>
      <a:accent6>
        <a:srgbClr val="FFFF0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E7ED6C182ED408A69B174A1B81E82" ma:contentTypeVersion="16" ma:contentTypeDescription="Create a new document." ma:contentTypeScope="" ma:versionID="d83d746e746b03fe2fa61fe38aec7be6">
  <xsd:schema xmlns:xsd="http://www.w3.org/2001/XMLSchema" xmlns:xs="http://www.w3.org/2001/XMLSchema" xmlns:p="http://schemas.microsoft.com/office/2006/metadata/properties" xmlns:ns2="91c74df8-1e46-45b4-bd67-b5e67cb8cfb2" xmlns:ns3="912e7bfb-0f1d-4096-82cb-c34f89414f40" targetNamespace="http://schemas.microsoft.com/office/2006/metadata/properties" ma:root="true" ma:fieldsID="ba4b7584d68a98512802d44837798b72" ns2:_="" ns3:_="">
    <xsd:import namespace="91c74df8-1e46-45b4-bd67-b5e67cb8cfb2"/>
    <xsd:import namespace="912e7bfb-0f1d-4096-82cb-c34f89414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74df8-1e46-45b4-bd67-b5e67cb8c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ea0db1e-6074-4392-8ead-a15cfd0464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e7bfb-0f1d-4096-82cb-c34f89414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e63ae3a-8fb2-4425-9368-146fce48696f}" ma:internalName="TaxCatchAll" ma:showField="CatchAllData" ma:web="912e7bfb-0f1d-4096-82cb-c34f89414f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2e7bfb-0f1d-4096-82cb-c34f89414f40" xsi:nil="true"/>
    <lcf76f155ced4ddcb4097134ff3c332f xmlns="91c74df8-1e46-45b4-bd67-b5e67cb8cf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33B880-D8F8-4C92-8E88-A5773536A846}"/>
</file>

<file path=customXml/itemProps2.xml><?xml version="1.0" encoding="utf-8"?>
<ds:datastoreItem xmlns:ds="http://schemas.openxmlformats.org/officeDocument/2006/customXml" ds:itemID="{E2FB8B3F-7056-4C4F-8363-3A69FAFE5730}"/>
</file>

<file path=customXml/itemProps3.xml><?xml version="1.0" encoding="utf-8"?>
<ds:datastoreItem xmlns:ds="http://schemas.openxmlformats.org/officeDocument/2006/customXml" ds:itemID="{8251B334-CA75-4C0B-A624-60FDB2EEB47E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315</TotalTime>
  <Words>191</Words>
  <Application>Microsoft Office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Gill Sans MT</vt:lpstr>
      <vt:lpstr>Wingdings 3</vt:lpstr>
      <vt:lpstr>Facet</vt:lpstr>
      <vt:lpstr>PowerPoint Presentation</vt:lpstr>
      <vt:lpstr>PowerPoint Presentation</vt:lpstr>
      <vt:lpstr>Information about St. Bede’s </vt:lpstr>
      <vt:lpstr>SMHW</vt:lpstr>
      <vt:lpstr>SCOPAY</vt:lpstr>
      <vt:lpstr>Fusion Mobile</vt:lpstr>
      <vt:lpstr>Fusion Mobile</vt:lpstr>
      <vt:lpstr>Fusion Mobile</vt:lpstr>
      <vt:lpstr>Mobile phones</vt:lpstr>
      <vt:lpstr>PowerPoint Presentation</vt:lpstr>
      <vt:lpstr>PowerPoint Presentation</vt:lpstr>
      <vt:lpstr>Sports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Gilroy</dc:creator>
  <cp:lastModifiedBy>N O'Toole</cp:lastModifiedBy>
  <cp:revision>37</cp:revision>
  <dcterms:created xsi:type="dcterms:W3CDTF">2014-06-17T08:21:54Z</dcterms:created>
  <dcterms:modified xsi:type="dcterms:W3CDTF">2021-06-21T12:19:01Z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0x0101006BAE7ED6C182ED408A69B174A1B81E82</vt:lpwstr>
  </property>
</Properties>
</file>