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98" r:id="rId3"/>
    <p:sldId id="299" r:id="rId4"/>
    <p:sldId id="286" r:id="rId5"/>
    <p:sldId id="306" r:id="rId6"/>
    <p:sldId id="307" r:id="rId7"/>
    <p:sldId id="308" r:id="rId8"/>
    <p:sldId id="302" r:id="rId9"/>
    <p:sldId id="303" r:id="rId10"/>
    <p:sldId id="304" r:id="rId11"/>
    <p:sldId id="305" r:id="rId12"/>
    <p:sldId id="293" r:id="rId13"/>
    <p:sldId id="280" r:id="rId14"/>
    <p:sldId id="275" r:id="rId15"/>
    <p:sldId id="29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80334" autoAdjust="0"/>
  </p:normalViewPr>
  <p:slideViewPr>
    <p:cSldViewPr snapToGrid="0">
      <p:cViewPr varScale="1">
        <p:scale>
          <a:sx n="58" d="100"/>
          <a:sy n="58" d="100"/>
        </p:scale>
        <p:origin x="11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59EDA-133E-4302-838B-FFAC6F32FC80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63B62-277B-4689-8B61-6660D51752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66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63B62-277B-4689-8B61-6660D51752E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655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63B62-277B-4689-8B61-6660D51752E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656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594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03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55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61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904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684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847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90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345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145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68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B33D8-3976-41C8-9B8A-CD7EA874B7B8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Guide_Yellow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66" y="6176963"/>
            <a:ext cx="676268" cy="676268"/>
          </a:xfrm>
          <a:prstGeom prst="rect">
            <a:avLst/>
          </a:prstGeom>
        </p:spPr>
      </p:pic>
      <p:pic>
        <p:nvPicPr>
          <p:cNvPr id="8" name="Picture 7" descr="Inspire_yellow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403" y="6176963"/>
            <a:ext cx="676268" cy="676268"/>
          </a:xfrm>
          <a:prstGeom prst="rect">
            <a:avLst/>
          </a:prstGeom>
        </p:spPr>
      </p:pic>
      <p:pic>
        <p:nvPicPr>
          <p:cNvPr id="9" name="Picture 8" descr="Succeed_yellow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341" y="6176963"/>
            <a:ext cx="676268" cy="67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15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bedesblackburn.com/extracurricular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ide_Yello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21" y="158201"/>
            <a:ext cx="1432467" cy="1432467"/>
          </a:xfrm>
          <a:prstGeom prst="rect">
            <a:avLst/>
          </a:prstGeom>
        </p:spPr>
      </p:pic>
      <p:pic>
        <p:nvPicPr>
          <p:cNvPr id="5" name="Picture 4" descr="Inspire_yell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758" y="158201"/>
            <a:ext cx="1432467" cy="1432467"/>
          </a:xfrm>
          <a:prstGeom prst="rect">
            <a:avLst/>
          </a:prstGeom>
        </p:spPr>
      </p:pic>
      <p:pic>
        <p:nvPicPr>
          <p:cNvPr id="6" name="Picture 5" descr="Succeed_yellow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696" y="158201"/>
            <a:ext cx="1432467" cy="1432467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51" y="158202"/>
            <a:ext cx="2424097" cy="2424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6734" y="1750559"/>
            <a:ext cx="6204650" cy="4134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399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69B58-8E33-48C2-95FB-13D3FF227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Fusion Mobile</a:t>
            </a:r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D9175DCE-AD89-4D68-8ED5-D987567E7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22" y="495356"/>
            <a:ext cx="2409626" cy="53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">
            <a:extLst>
              <a:ext uri="{FF2B5EF4-FFF2-40B4-BE49-F238E27FC236}">
                <a16:creationId xmlns:a16="http://schemas.microsoft.com/office/drawing/2014/main" id="{75175C31-6D32-4D08-B28E-69A9AE4A7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819" y="365125"/>
            <a:ext cx="2468230" cy="548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60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80DE6-0E04-4AAF-8997-D03A780B5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43" y="36512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FFFF00"/>
                </a:solidFill>
              </a:rPr>
              <a:t>Fusion Mobile</a:t>
            </a:r>
          </a:p>
        </p:txBody>
      </p:sp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2AE9BF13-EBB0-4194-A1D8-9E8A5F6A8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92" y="365125"/>
            <a:ext cx="2562569" cy="569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">
            <a:extLst>
              <a:ext uri="{FF2B5EF4-FFF2-40B4-BE49-F238E27FC236}">
                <a16:creationId xmlns:a16="http://schemas.microsoft.com/office/drawing/2014/main" id="{F969208C-950F-4921-BCC8-BB4763AC9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231" y="365126"/>
            <a:ext cx="2562569" cy="569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490" y="45015"/>
            <a:ext cx="8596668" cy="1320800"/>
          </a:xfrm>
        </p:spPr>
        <p:txBody>
          <a:bodyPr/>
          <a:lstStyle/>
          <a:p>
            <a:r>
              <a:rPr lang="en-GB" dirty="0"/>
              <a:t>Mobile phones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492" y="1365815"/>
            <a:ext cx="92238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You may bring a mobile phone if: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It is switched 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You keep it in your pocket or your bag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You understand it is your responsibility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If you urgently need to contact home during the school day,  you see you’re a member of your Year Team.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If you use it in school (seen or heard) it will be taken from you until your parent/carer can come and collect it.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776" y="263224"/>
            <a:ext cx="2554732" cy="1914021"/>
          </a:xfrm>
          <a:prstGeom prst="rect">
            <a:avLst/>
          </a:prstGeom>
        </p:spPr>
      </p:pic>
      <p:sp>
        <p:nvSpPr>
          <p:cNvPr id="5" name="Multiply 4"/>
          <p:cNvSpPr/>
          <p:nvPr/>
        </p:nvSpPr>
        <p:spPr>
          <a:xfrm>
            <a:off x="8305293" y="-217382"/>
            <a:ext cx="2141034" cy="215824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40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462" t="20982" r="27466" b="24455"/>
          <a:stretch/>
        </p:blipFill>
        <p:spPr>
          <a:xfrm rot="499513">
            <a:off x="7732619" y="1223539"/>
            <a:ext cx="3731306" cy="2484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5163" t="30705" r="28359" b="28621"/>
          <a:stretch/>
        </p:blipFill>
        <p:spPr>
          <a:xfrm rot="443906">
            <a:off x="4079400" y="3542931"/>
            <a:ext cx="4746172" cy="2975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0255" t="13839" r="31259" b="40923"/>
          <a:stretch/>
        </p:blipFill>
        <p:spPr>
          <a:xfrm rot="20532567">
            <a:off x="2897806" y="1599895"/>
            <a:ext cx="3013350" cy="1991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3065" t="22966" r="22669" b="26835"/>
          <a:stretch/>
        </p:blipFill>
        <p:spPr>
          <a:xfrm rot="993991">
            <a:off x="465732" y="1362558"/>
            <a:ext cx="3120910" cy="25704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770DB83-8DDF-462F-A0F7-0F42F9006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5015"/>
            <a:ext cx="12027950" cy="1320800"/>
          </a:xfrm>
        </p:spPr>
        <p:txBody>
          <a:bodyPr>
            <a:normAutofit/>
          </a:bodyPr>
          <a:lstStyle/>
          <a:p>
            <a:r>
              <a:rPr lang="en-GB" dirty="0"/>
              <a:t>Extra-Curricular - </a:t>
            </a:r>
            <a:r>
              <a:rPr lang="en-GB" sz="2800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https://www.stbedesblackburn.com/extracurricular/</a:t>
            </a:r>
            <a:r>
              <a:rPr lang="en-GB" sz="28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162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18" y="417543"/>
            <a:ext cx="4274070" cy="2831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036" y="2700081"/>
            <a:ext cx="5815019" cy="387667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70F9AD-B874-4D55-BC92-FBCCA509F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65" y="3640887"/>
            <a:ext cx="2782956" cy="2087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F96850-50B5-4A8D-9C02-C7772671E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282" y="234744"/>
            <a:ext cx="5085239" cy="285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566" t="24553" r="29028" b="20883"/>
          <a:stretch/>
        </p:blipFill>
        <p:spPr>
          <a:xfrm rot="21037542">
            <a:off x="174172" y="1306285"/>
            <a:ext cx="6037943" cy="3991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008" t="22173" r="26574" b="21081"/>
          <a:stretch/>
        </p:blipFill>
        <p:spPr>
          <a:xfrm rot="20663894">
            <a:off x="7214262" y="571115"/>
            <a:ext cx="4659086" cy="3007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7538" t="17411" r="41298" b="35366"/>
          <a:stretch/>
        </p:blipFill>
        <p:spPr>
          <a:xfrm rot="595309">
            <a:off x="5341258" y="3559440"/>
            <a:ext cx="5355771" cy="345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1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B8CF4-32FC-4364-A4C0-736F39500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408216"/>
            <a:ext cx="11495314" cy="16417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Induction Days </a:t>
            </a:r>
            <a:br>
              <a:rPr lang="en-US" sz="6000" b="1" dirty="0"/>
            </a:br>
            <a:r>
              <a:rPr lang="en-US" sz="6000" dirty="0"/>
              <a:t>Wednesday 3</a:t>
            </a:r>
            <a:r>
              <a:rPr lang="en-US" sz="6000" baseline="30000" dirty="0"/>
              <a:t>rd</a:t>
            </a:r>
            <a:r>
              <a:rPr lang="en-US" sz="6000" dirty="0"/>
              <a:t> July – Thursday 4th July</a:t>
            </a:r>
            <a:br>
              <a:rPr lang="en-US" sz="6000" dirty="0"/>
            </a:br>
            <a:endParaRPr lang="en-GB" sz="6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60364-FA25-4102-8175-C86039DBE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919289"/>
            <a:ext cx="11495314" cy="423658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Arrival 9.30am</a:t>
            </a:r>
          </a:p>
          <a:p>
            <a:r>
              <a:rPr lang="en-US" dirty="0"/>
              <a:t>Wear your primary school</a:t>
            </a:r>
          </a:p>
          <a:p>
            <a:r>
              <a:rPr lang="en-GB" altLang="en-US" dirty="0"/>
              <a:t>Short Welcome Assembly – meet key staff</a:t>
            </a:r>
          </a:p>
          <a:p>
            <a:r>
              <a:rPr lang="en-GB" altLang="en-US" dirty="0"/>
              <a:t>Prep session – meet your tutor and children from other schools</a:t>
            </a:r>
          </a:p>
          <a:p>
            <a:r>
              <a:rPr lang="en-GB" altLang="en-US" dirty="0"/>
              <a:t>2 lessons</a:t>
            </a:r>
          </a:p>
          <a:p>
            <a:pPr algn="just">
              <a:spcBef>
                <a:spcPct val="50000"/>
              </a:spcBef>
            </a:pPr>
            <a:r>
              <a:rPr lang="en-GB" altLang="en-US" dirty="0"/>
              <a:t>At lunch time you can either bring a packed lunch or be provided with a complimentary lunch from our canteen</a:t>
            </a:r>
          </a:p>
          <a:p>
            <a:pPr algn="just">
              <a:spcBef>
                <a:spcPct val="50000"/>
              </a:spcBef>
            </a:pPr>
            <a:r>
              <a:rPr lang="en-US" altLang="en-US" dirty="0"/>
              <a:t>B</a:t>
            </a:r>
            <a:r>
              <a:rPr lang="en-GB" altLang="en-US" dirty="0"/>
              <a:t>ring a snack and drink for the day</a:t>
            </a:r>
          </a:p>
          <a:p>
            <a:pPr algn="just">
              <a:spcBef>
                <a:spcPct val="50000"/>
              </a:spcBef>
            </a:pPr>
            <a:r>
              <a:rPr lang="en-GB" altLang="en-US" dirty="0"/>
              <a:t>Tour of the school</a:t>
            </a:r>
          </a:p>
          <a:p>
            <a:pPr algn="just">
              <a:spcBef>
                <a:spcPct val="50000"/>
              </a:spcBef>
            </a:pPr>
            <a:r>
              <a:rPr lang="en-GB" altLang="en-US" dirty="0"/>
              <a:t>You will be given information about the Curriculum Taster Day</a:t>
            </a:r>
          </a:p>
          <a:p>
            <a:pPr algn="just">
              <a:spcBef>
                <a:spcPct val="50000"/>
              </a:spcBef>
            </a:pPr>
            <a:r>
              <a:rPr lang="en-GB" altLang="en-US" dirty="0"/>
              <a:t>Finish 2.30pm</a:t>
            </a:r>
          </a:p>
          <a:p>
            <a:pPr algn="just">
              <a:spcBef>
                <a:spcPct val="50000"/>
              </a:spcBef>
            </a:pPr>
            <a:endParaRPr lang="en-GB" altLang="en-US" dirty="0"/>
          </a:p>
          <a:p>
            <a:pPr algn="just">
              <a:spcBef>
                <a:spcPct val="50000"/>
              </a:spcBef>
            </a:pP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6212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D817E-2C9F-419D-BAE9-7D71C48FA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Curriculum Taster Day – Thursday 4</a:t>
            </a:r>
            <a:r>
              <a:rPr lang="en-US" b="1" baseline="30000" dirty="0"/>
              <a:t>th</a:t>
            </a:r>
            <a:r>
              <a:rPr lang="en-US" b="1" dirty="0"/>
              <a:t> July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D203F-6C01-4348-97CD-584EAFEDA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Travel to and from school as you would do in September</a:t>
            </a:r>
          </a:p>
          <a:p>
            <a:r>
              <a:rPr lang="en-US" dirty="0"/>
              <a:t>A free bus pass will be given for school buses only</a:t>
            </a:r>
          </a:p>
          <a:p>
            <a:r>
              <a:rPr lang="en-US" dirty="0"/>
              <a:t>You will be given a timetable of lessons that you will take part in </a:t>
            </a:r>
          </a:p>
          <a:p>
            <a:r>
              <a:rPr lang="en-US" dirty="0"/>
              <a:t>Meet a variety of different staff and sample different subjects</a:t>
            </a:r>
          </a:p>
          <a:p>
            <a:r>
              <a:rPr lang="en-US" dirty="0"/>
              <a:t>Bring a packed lunch or be provided with a lunch from our canteen</a:t>
            </a:r>
          </a:p>
          <a:p>
            <a:r>
              <a:rPr lang="en-US" dirty="0"/>
              <a:t>Bring a drink and snack</a:t>
            </a:r>
          </a:p>
          <a:p>
            <a:r>
              <a:rPr lang="en-US" dirty="0"/>
              <a:t>PE – trainers</a:t>
            </a:r>
          </a:p>
          <a:p>
            <a:r>
              <a:rPr lang="en-US" dirty="0" err="1"/>
              <a:t>Maths</a:t>
            </a:r>
            <a:r>
              <a:rPr lang="en-US" dirty="0"/>
              <a:t> - calculator</a:t>
            </a:r>
          </a:p>
          <a:p>
            <a:endParaRPr lang="en-GB" dirty="0"/>
          </a:p>
        </p:txBody>
      </p:sp>
      <p:sp>
        <p:nvSpPr>
          <p:cNvPr id="4" name="AutoShape 2" descr="blob:https://stbedesschool-my.sharepoint.com/0ca6212a-9dd7-4b87-bf08-a41bdb9a4c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887" y="4326633"/>
            <a:ext cx="3799114" cy="25313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80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514" y="1943100"/>
            <a:ext cx="8897378" cy="2033151"/>
          </a:xfrm>
        </p:spPr>
        <p:txBody>
          <a:bodyPr>
            <a:noAutofit/>
          </a:bodyPr>
          <a:lstStyle/>
          <a:p>
            <a:pPr algn="ctr"/>
            <a:r>
              <a:rPr lang="en-GB" sz="6600" dirty="0"/>
              <a:t>Important information about your new school</a:t>
            </a:r>
          </a:p>
        </p:txBody>
      </p:sp>
    </p:spTree>
    <p:extLst>
      <p:ext uri="{BB962C8B-B14F-4D97-AF65-F5344CB8AC3E}">
        <p14:creationId xmlns:p14="http://schemas.microsoft.com/office/powerpoint/2010/main" val="152091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5C659-069C-44FC-A483-577FFE2959D0}"/>
              </a:ext>
            </a:extLst>
          </p:cNvPr>
          <p:cNvSpPr txBox="1"/>
          <p:nvPr/>
        </p:nvSpPr>
        <p:spPr>
          <a:xfrm>
            <a:off x="2217856" y="357710"/>
            <a:ext cx="775628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The school gate opens at 8am. You should aim to be in school before 8.15am when the first bell goes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DF6ADC-13FC-4A3D-B805-C42DF64951B9}"/>
              </a:ext>
            </a:extLst>
          </p:cNvPr>
          <p:cNvSpPr txBox="1"/>
          <p:nvPr/>
        </p:nvSpPr>
        <p:spPr>
          <a:xfrm>
            <a:off x="1772177" y="1586173"/>
            <a:ext cx="359992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Each lesson is an hour and you have 5 lessons per 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CBC91B-4E11-4497-9E46-D5B232156700}"/>
              </a:ext>
            </a:extLst>
          </p:cNvPr>
          <p:cNvSpPr txBox="1"/>
          <p:nvPr/>
        </p:nvSpPr>
        <p:spPr>
          <a:xfrm>
            <a:off x="7589994" y="1519999"/>
            <a:ext cx="359992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You should try to use the toilet at break and lunch to avoid missing lesson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A18DD4-504E-4758-9AA8-8474E8804C72}"/>
              </a:ext>
            </a:extLst>
          </p:cNvPr>
          <p:cNvSpPr txBox="1"/>
          <p:nvPr/>
        </p:nvSpPr>
        <p:spPr>
          <a:xfrm>
            <a:off x="163070" y="2720328"/>
            <a:ext cx="5553413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At St Bede’s you earn rewards by collecting reward points called ‘</a:t>
            </a:r>
            <a:r>
              <a:rPr lang="en-GB" sz="2400" dirty="0" err="1"/>
              <a:t>bedes</a:t>
            </a:r>
            <a:r>
              <a:rPr lang="en-GB" sz="2400" dirty="0"/>
              <a:t>’. These are rewarded for good attitude to learning in lessons, wearing your uniform correctly, good punctuality and attendance.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5913D2-96D9-46CF-A220-B7C4A3448D92}"/>
              </a:ext>
            </a:extLst>
          </p:cNvPr>
          <p:cNvSpPr txBox="1"/>
          <p:nvPr/>
        </p:nvSpPr>
        <p:spPr>
          <a:xfrm>
            <a:off x="6732745" y="2934885"/>
            <a:ext cx="531442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You can also lose ‘</a:t>
            </a:r>
            <a:r>
              <a:rPr lang="en-GB" sz="2400" dirty="0" err="1"/>
              <a:t>bedes</a:t>
            </a:r>
            <a:r>
              <a:rPr lang="en-GB" sz="2400" dirty="0"/>
              <a:t>’ by wearing your uniform incorrectly, poor behaviour in lessons and on the yard and being late to school.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087450-CBC7-402D-B2B0-CE078E02D5D0}"/>
              </a:ext>
            </a:extLst>
          </p:cNvPr>
          <p:cNvSpPr txBox="1"/>
          <p:nvPr/>
        </p:nvSpPr>
        <p:spPr>
          <a:xfrm>
            <a:off x="3879835" y="4825678"/>
            <a:ext cx="410674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‘Bede’ points earn you a reward at the end of each term</a:t>
            </a:r>
          </a:p>
        </p:txBody>
      </p:sp>
    </p:spTree>
    <p:extLst>
      <p:ext uri="{BB962C8B-B14F-4D97-AF65-F5344CB8AC3E}">
        <p14:creationId xmlns:p14="http://schemas.microsoft.com/office/powerpoint/2010/main" val="847205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15144C-EF0D-4F13-BAF9-064FE185E068}"/>
              </a:ext>
            </a:extLst>
          </p:cNvPr>
          <p:cNvSpPr/>
          <p:nvPr/>
        </p:nvSpPr>
        <p:spPr>
          <a:xfrm>
            <a:off x="4440814" y="163371"/>
            <a:ext cx="28362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The school Day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46B89B-B48A-4D3F-A69D-E99946A252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74" t="31481" r="48453" b="4972"/>
          <a:stretch/>
        </p:blipFill>
        <p:spPr>
          <a:xfrm>
            <a:off x="339306" y="1080656"/>
            <a:ext cx="5519651" cy="4355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C83551-718E-4B55-B3DF-442EF0B95D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09" t="28353" r="44500" b="17560"/>
          <a:stretch/>
        </p:blipFill>
        <p:spPr>
          <a:xfrm>
            <a:off x="6333045" y="1080655"/>
            <a:ext cx="5519651" cy="435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31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447015-FFAF-4D9E-8780-20DFAAC0C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14727" r="33778" b="4697"/>
          <a:stretch/>
        </p:blipFill>
        <p:spPr>
          <a:xfrm>
            <a:off x="7711742" y="731828"/>
            <a:ext cx="3653487" cy="50995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9C7987-61DD-40FA-B1DF-CB6AEA892FAB}"/>
              </a:ext>
            </a:extLst>
          </p:cNvPr>
          <p:cNvSpPr/>
          <p:nvPr/>
        </p:nvSpPr>
        <p:spPr>
          <a:xfrm>
            <a:off x="3635280" y="85497"/>
            <a:ext cx="2630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Expectations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BD90DB-7E76-4DE3-A0F3-0A468867C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87" t="13730" r="36746" b="11876"/>
          <a:stretch/>
        </p:blipFill>
        <p:spPr>
          <a:xfrm>
            <a:off x="1085345" y="731828"/>
            <a:ext cx="3653488" cy="509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31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780EA-FA40-402B-ABB4-27E4FA8BF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4" y="244298"/>
            <a:ext cx="4422295" cy="6042201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SCOPAY</a:t>
            </a:r>
            <a:br>
              <a:rPr lang="en-GB" b="1" dirty="0">
                <a:solidFill>
                  <a:srgbClr val="FFFF00"/>
                </a:solidFill>
              </a:rPr>
            </a:br>
            <a:br>
              <a:rPr lang="en-GB" b="1" dirty="0">
                <a:solidFill>
                  <a:srgbClr val="FFFF00"/>
                </a:solidFill>
              </a:rPr>
            </a:br>
            <a:r>
              <a:rPr lang="en-GB" sz="3600" b="1" dirty="0"/>
              <a:t>This app is used to top up your lunch card and pay for school trips etc.</a:t>
            </a:r>
            <a:br>
              <a:rPr lang="en-GB" dirty="0"/>
            </a:br>
            <a:endParaRPr lang="en-GB" dirty="0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738A055F-8ECB-4651-B2E9-D6BA7D321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7"/>
          <a:stretch/>
        </p:blipFill>
        <p:spPr bwMode="auto">
          <a:xfrm>
            <a:off x="5256812" y="244298"/>
            <a:ext cx="2640974" cy="557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4C4A1663-AB85-4370-B50E-D45AC551C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" b="59563"/>
          <a:stretch/>
        </p:blipFill>
        <p:spPr bwMode="auto">
          <a:xfrm>
            <a:off x="8773269" y="1930400"/>
            <a:ext cx="3086100" cy="260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A22071-C680-4C09-AD65-EEF720BD2624}"/>
              </a:ext>
            </a:extLst>
          </p:cNvPr>
          <p:cNvSpPr/>
          <p:nvPr/>
        </p:nvSpPr>
        <p:spPr>
          <a:xfrm>
            <a:off x="7326130" y="1633928"/>
            <a:ext cx="1143313" cy="296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86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DF6C4-9261-4189-93AF-AD1C8541E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FFFF00"/>
                </a:solidFill>
              </a:rPr>
              <a:t>Fusion Mobile – </a:t>
            </a:r>
            <a:r>
              <a:rPr lang="en-GB" b="1" dirty="0"/>
              <a:t>this app is used to pre-order you lunch if you wish 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205FC-DDB9-497F-8693-4B247E0DF2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8"/>
          <a:stretch/>
        </p:blipFill>
        <p:spPr>
          <a:xfrm>
            <a:off x="4834370" y="2119268"/>
            <a:ext cx="2523259" cy="2947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8D2E08-9A71-4A26-BE39-9F289C1EA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8" y="1410807"/>
            <a:ext cx="2300547" cy="5112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7A5601-AFC0-4DE8-84B3-A68AE03D7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714" y="809738"/>
            <a:ext cx="2637159" cy="586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7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427</Words>
  <Application>Microsoft Office PowerPoint</Application>
  <PresentationFormat>Widescreen</PresentationFormat>
  <Paragraphs>46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Induction Days  Wednesday 3rd July – Thursday 4th July </vt:lpstr>
      <vt:lpstr>Curriculum Taster Day – Thursday 4th July</vt:lpstr>
      <vt:lpstr>Important information about your new school</vt:lpstr>
      <vt:lpstr>PowerPoint Presentation</vt:lpstr>
      <vt:lpstr>PowerPoint Presentation</vt:lpstr>
      <vt:lpstr>PowerPoint Presentation</vt:lpstr>
      <vt:lpstr>SCOPAY  This app is used to top up your lunch card and pay for school trips etc. </vt:lpstr>
      <vt:lpstr>Fusion Mobile – this app is used to pre-order you lunch if you wish to</vt:lpstr>
      <vt:lpstr>Fusion Mobile</vt:lpstr>
      <vt:lpstr>Fusion Mobile</vt:lpstr>
      <vt:lpstr>Mobile phones</vt:lpstr>
      <vt:lpstr>Extra-Curricular - https://www.stbedesblackburn.com/extracurricular/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 READY TO LEARN TEACHING &amp; MANAGING BEHAVIOUR</dc:title>
  <dc:creator>S Ferguson</dc:creator>
  <cp:lastModifiedBy>N O'Toole</cp:lastModifiedBy>
  <cp:revision>45</cp:revision>
  <dcterms:created xsi:type="dcterms:W3CDTF">2021-10-21T17:39:38Z</dcterms:created>
  <dcterms:modified xsi:type="dcterms:W3CDTF">2024-06-10T17:21:01Z</dcterms:modified>
</cp:coreProperties>
</file>